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9" r:id="rId6"/>
    <p:sldId id="305" r:id="rId7"/>
    <p:sldId id="25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90" r:id="rId16"/>
    <p:sldId id="295" r:id="rId17"/>
    <p:sldId id="291" r:id="rId18"/>
    <p:sldId id="294" r:id="rId19"/>
    <p:sldId id="292" r:id="rId20"/>
    <p:sldId id="293" r:id="rId21"/>
    <p:sldId id="298" r:id="rId22"/>
    <p:sldId id="299" r:id="rId23"/>
    <p:sldId id="300" r:id="rId24"/>
    <p:sldId id="301" r:id="rId25"/>
    <p:sldId id="302" r:id="rId26"/>
    <p:sldId id="303" r:id="rId27"/>
    <p:sldId id="287" r:id="rId28"/>
    <p:sldId id="275" r:id="rId29"/>
    <p:sldId id="276" r:id="rId30"/>
    <p:sldId id="297" r:id="rId31"/>
    <p:sldId id="267" r:id="rId32"/>
    <p:sldId id="269" r:id="rId33"/>
    <p:sldId id="270" r:id="rId34"/>
    <p:sldId id="30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5" autoAdjust="0"/>
    <p:restoredTop sz="94660"/>
  </p:normalViewPr>
  <p:slideViewPr>
    <p:cSldViewPr>
      <p:cViewPr varScale="1">
        <p:scale>
          <a:sx n="72" d="100"/>
          <a:sy n="72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447A16-1E71-407D-BE2F-DDDD2B2B34F7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1DCC6FD-E708-4B79-8AA6-FB0AA3AA17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.com/t/2T7GILEQq" TargetMode="External"/><Relationship Id="rId2" Type="http://schemas.openxmlformats.org/officeDocument/2006/relationships/hyperlink" Target="http://www.cbsd.org/Page/28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reencast.com/t/4h2yf7XYrXkK" TargetMode="External"/><Relationship Id="rId4" Type="http://schemas.openxmlformats.org/officeDocument/2006/relationships/hyperlink" Target="http://www.screencast.com/t/nX50ShTwQaY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543800" cy="1828800"/>
          </a:xfrm>
        </p:spPr>
        <p:txBody>
          <a:bodyPr/>
          <a:lstStyle/>
          <a:p>
            <a:r>
              <a:rPr lang="en-US" dirty="0"/>
              <a:t>Career Plan 12</a:t>
            </a:r>
            <a:br>
              <a:rPr lang="en-US" dirty="0"/>
            </a:br>
            <a:r>
              <a:rPr lang="en-US" sz="4000" dirty="0"/>
              <a:t>Student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68580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Resume</a:t>
            </a:r>
          </a:p>
          <a:p>
            <a:r>
              <a:rPr lang="en-US" dirty="0"/>
              <a:t>Job Application</a:t>
            </a:r>
          </a:p>
        </p:txBody>
      </p:sp>
    </p:spTree>
    <p:extLst>
      <p:ext uri="{BB962C8B-B14F-4D97-AF65-F5344CB8AC3E}">
        <p14:creationId xmlns:p14="http://schemas.microsoft.com/office/powerpoint/2010/main" val="59690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Click on </a:t>
            </a:r>
            <a:r>
              <a:rPr lang="en-US" sz="4900" dirty="0">
                <a:solidFill>
                  <a:srgbClr val="0825F8"/>
                </a:solidFill>
              </a:rPr>
              <a:t>Log In</a:t>
            </a:r>
          </a:p>
        </p:txBody>
      </p:sp>
      <p:pic>
        <p:nvPicPr>
          <p:cNvPr id="5" name="Content Placeholder 4" descr="Family Connection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4724400"/>
          </a:xfrm>
        </p:spPr>
      </p:pic>
      <p:sp>
        <p:nvSpPr>
          <p:cNvPr id="4" name="Donut 3"/>
          <p:cNvSpPr/>
          <p:nvPr/>
        </p:nvSpPr>
        <p:spPr>
          <a:xfrm>
            <a:off x="2057400" y="4038600"/>
            <a:ext cx="1524000" cy="533400"/>
          </a:xfrm>
          <a:prstGeom prst="donut">
            <a:avLst>
              <a:gd name="adj" fmla="val 15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0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Sophomores</a:t>
            </a:r>
            <a:br>
              <a:rPr lang="en-US" dirty="0"/>
            </a:br>
            <a:r>
              <a:rPr lang="en-US" dirty="0"/>
              <a:t>—</a:t>
            </a:r>
            <a:r>
              <a:rPr lang="en-US" dirty="0">
                <a:solidFill>
                  <a:schemeClr val="accent1"/>
                </a:solidFill>
              </a:rPr>
              <a:t>Do What You Are</a:t>
            </a:r>
          </a:p>
        </p:txBody>
      </p:sp>
      <p:sp>
        <p:nvSpPr>
          <p:cNvPr id="8" name="Donut 7"/>
          <p:cNvSpPr/>
          <p:nvPr/>
        </p:nvSpPr>
        <p:spPr>
          <a:xfrm>
            <a:off x="3048000" y="2590800"/>
            <a:ext cx="1066800" cy="68580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bout Me - Microsoft Internet Explorer provided by CENTRAL BUCKS SCHOOL DISTR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0" y="1219200"/>
            <a:ext cx="8812369" cy="5410200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1981200" y="3924300"/>
            <a:ext cx="2133600" cy="571500"/>
          </a:xfrm>
          <a:prstGeom prst="donut">
            <a:avLst>
              <a:gd name="adj" fmla="val 13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Click on “Resume” tab</a:t>
            </a:r>
          </a:p>
        </p:txBody>
      </p:sp>
    </p:spTree>
    <p:extLst>
      <p:ext uri="{BB962C8B-B14F-4D97-AF65-F5344CB8AC3E}">
        <p14:creationId xmlns:p14="http://schemas.microsoft.com/office/powerpoint/2010/main" val="107248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Click on “Resume” tab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99"/>
            <a:ext cx="8915400" cy="54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From the drop down, you MUST complete entries for: </a:t>
            </a:r>
            <a:r>
              <a:rPr lang="en-US" sz="4000" dirty="0">
                <a:solidFill>
                  <a:srgbClr val="0825F8"/>
                </a:solidFill>
                <a:latin typeface="+mj-lt"/>
              </a:rPr>
              <a:t>OBJECTIVE, EDUCATION, and REFERENCES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Using OBJECTIVE as an example, </a:t>
            </a:r>
            <a:r>
              <a:rPr lang="en-US" sz="4000" dirty="0">
                <a:solidFill>
                  <a:srgbClr val="0825F8"/>
                </a:solidFill>
                <a:latin typeface="+mj-lt"/>
              </a:rPr>
              <a:t>enter the requested information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in the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After you enter the information in the box, you will be able to see your entry on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5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In addition to the required entries , you must complete </a:t>
            </a:r>
            <a:r>
              <a:rPr lang="en-US" sz="4000" dirty="0">
                <a:solidFill>
                  <a:srgbClr val="0825F8"/>
                </a:solidFill>
                <a:latin typeface="+mj-lt"/>
              </a:rPr>
              <a:t>two additional entries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+mj-lt"/>
              </a:rPr>
              <a:t>Your </a:t>
            </a:r>
            <a:r>
              <a:rPr lang="en-US" sz="4000" dirty="0">
                <a:solidFill>
                  <a:srgbClr val="0825F8"/>
                </a:solidFill>
                <a:latin typeface="+mj-lt"/>
              </a:rPr>
              <a:t>resume</a:t>
            </a:r>
            <a:r>
              <a:rPr lang="en-US" sz="4000" dirty="0">
                <a:latin typeface="+mj-lt"/>
              </a:rPr>
              <a:t> will begin to take shape…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7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After you’ve completed the entries, you can choose to print your resume through </a:t>
            </a:r>
            <a:r>
              <a:rPr lang="en-US" sz="4000" dirty="0">
                <a:solidFill>
                  <a:srgbClr val="0825F8"/>
                </a:solidFill>
                <a:latin typeface="+mj-lt"/>
              </a:rPr>
              <a:t>Customize Your Printable Resume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tab</a:t>
            </a:r>
            <a:r>
              <a:rPr lang="en-US" sz="4000" dirty="0">
                <a:latin typeface="+mj-lt"/>
              </a:rPr>
              <a:t>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598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2514600" y="3505200"/>
            <a:ext cx="3352800" cy="762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8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Check all of the entry boxes that you would like to show in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685800"/>
            <a:ext cx="76962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All Seniors must complete the Resume Requirement.</a:t>
            </a:r>
          </a:p>
          <a:p>
            <a:r>
              <a:rPr lang="en-US" sz="2800" dirty="0"/>
              <a:t>All Seniors must complete a Job Application.</a:t>
            </a:r>
          </a:p>
          <a:p>
            <a:r>
              <a:rPr lang="en-US" sz="2800" dirty="0"/>
              <a:t>The Resume will be created in </a:t>
            </a:r>
            <a:r>
              <a:rPr lang="en-US" sz="2800" dirty="0" err="1"/>
              <a:t>Naviance</a:t>
            </a:r>
            <a:r>
              <a:rPr lang="en-US" sz="2800" dirty="0"/>
              <a:t> under the “About Me” tab.</a:t>
            </a:r>
          </a:p>
          <a:p>
            <a:r>
              <a:rPr lang="en-US" sz="2800" dirty="0"/>
              <a:t>The Job Application will be uploaded to </a:t>
            </a:r>
            <a:r>
              <a:rPr lang="en-US" sz="2800" dirty="0" err="1"/>
              <a:t>Naviance</a:t>
            </a:r>
            <a:r>
              <a:rPr lang="en-US" sz="2800" dirty="0"/>
              <a:t>.</a:t>
            </a:r>
          </a:p>
          <a:p>
            <a:r>
              <a:rPr lang="en-US" sz="2800" dirty="0"/>
              <a:t>Advisory teachers will check completion by the assigned due date.</a:t>
            </a:r>
          </a:p>
          <a:p>
            <a:r>
              <a:rPr lang="en-US" sz="2800" dirty="0"/>
              <a:t>Career Plan credit (0.25) is required for graduation.</a:t>
            </a:r>
          </a:p>
        </p:txBody>
      </p:sp>
    </p:spTree>
    <p:extLst>
      <p:ext uri="{BB962C8B-B14F-4D97-AF65-F5344CB8AC3E}">
        <p14:creationId xmlns:p14="http://schemas.microsoft.com/office/powerpoint/2010/main" val="335896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Click Save and Close at bottom of screen.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62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Title your resume and choose a format.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5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Your resume is ready to be printed should you choose to do so.  You are NOT required to print your resume.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6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76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latin typeface="+mj-lt"/>
              </a:rPr>
              <a:t>This is an example of a completed resume</a:t>
            </a:r>
            <a:endParaRPr lang="en-US" sz="4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Two:  Complete Job Application</a:t>
            </a:r>
          </a:p>
        </p:txBody>
      </p:sp>
      <p:pic>
        <p:nvPicPr>
          <p:cNvPr id="1026" name="Picture 2" descr="C:\Users\BCAUGHIE\AppData\Local\Microsoft\Windows\Temporary Internet Files\Content.IE5\OBP1INKS\MC900432599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62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 Download job application template.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457200"/>
            <a:ext cx="4953000" cy="41148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800" dirty="0"/>
              <a:t>Go to your school’s home page</a:t>
            </a:r>
          </a:p>
          <a:p>
            <a:pPr marL="457200" indent="-457200">
              <a:buAutoNum type="arabicPeriod"/>
            </a:pPr>
            <a:r>
              <a:rPr lang="en-US" sz="2800" dirty="0"/>
              <a:t>Click “Career Plan”.  This takes you to Career Plan Webpage.</a:t>
            </a:r>
          </a:p>
          <a:p>
            <a:pPr marL="457200" indent="-457200">
              <a:buAutoNum type="arabicPeriod"/>
            </a:pPr>
            <a:r>
              <a:rPr lang="en-US" sz="2800" dirty="0"/>
              <a:t>Click on “Career Plan 12 Job Application”</a:t>
            </a:r>
          </a:p>
          <a:p>
            <a:pPr marL="457200" indent="-457200">
              <a:buAutoNum type="arabicPeriod"/>
            </a:pPr>
            <a:r>
              <a:rPr lang="en-US" sz="2800" dirty="0"/>
              <a:t>Fill out, save as your own Word Document</a:t>
            </a:r>
          </a:p>
          <a:p>
            <a:pPr marL="457200" indent="-457200">
              <a:buAutoNum type="arabicPeriod"/>
            </a:pPr>
            <a:r>
              <a:rPr lang="en-US" sz="2800" dirty="0"/>
              <a:t>Upload on “Journal Tab” in </a:t>
            </a:r>
            <a:r>
              <a:rPr lang="en-US" sz="2800" dirty="0" err="1"/>
              <a:t>Naviance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347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29053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Impact"/>
              </a:rPr>
              <a:t>Click on </a:t>
            </a:r>
            <a:r>
              <a:rPr lang="en-US" sz="3200" dirty="0">
                <a:solidFill>
                  <a:srgbClr val="0825F8"/>
                </a:solidFill>
                <a:latin typeface="Impact"/>
              </a:rPr>
              <a:t>Career Plan </a:t>
            </a:r>
            <a:r>
              <a:rPr lang="en-US" sz="3200" dirty="0">
                <a:latin typeface="Impact"/>
              </a:rPr>
              <a:t>from the CB South homepage</a:t>
            </a:r>
            <a:endParaRPr lang="en-US" sz="3200" dirty="0">
              <a:solidFill>
                <a:srgbClr val="FFC000"/>
              </a:solidFill>
              <a:latin typeface="Impac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458200" cy="4755415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410200" y="4419600"/>
            <a:ext cx="19812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62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essment / Career Plan - Microsoft Internet Explorer provided by CENTRAL BUCKS SCHOOL DISTR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524000" y="5867400"/>
            <a:ext cx="6324600" cy="916546"/>
          </a:xfrm>
          <a:prstGeom prst="donut">
            <a:avLst>
              <a:gd name="adj" fmla="val 11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Click on </a:t>
            </a:r>
            <a:r>
              <a:rPr lang="en-US" sz="3200" dirty="0">
                <a:solidFill>
                  <a:srgbClr val="0825F8"/>
                </a:solidFill>
                <a:latin typeface="+mj-lt"/>
              </a:rPr>
              <a:t>Career Plan 12 Job Application </a:t>
            </a:r>
            <a:r>
              <a:rPr lang="en-US" sz="3200" dirty="0">
                <a:latin typeface="+mj-lt"/>
              </a:rPr>
              <a:t>template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712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Fill out application, and save as Word Document</a:t>
            </a:r>
          </a:p>
          <a:p>
            <a:r>
              <a:rPr lang="en-US" sz="3600" dirty="0"/>
              <a:t>Upload to Journal tab in </a:t>
            </a:r>
            <a:r>
              <a:rPr lang="en-US" sz="3600" dirty="0" err="1"/>
              <a:t>Naviance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22000"/>
          <a:stretch/>
        </p:blipFill>
        <p:spPr bwMode="auto">
          <a:xfrm>
            <a:off x="0" y="571500"/>
            <a:ext cx="8991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715000" y="2514600"/>
            <a:ext cx="1066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3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rmAutofit/>
          </a:bodyPr>
          <a:lstStyle/>
          <a:p>
            <a:r>
              <a:rPr lang="en-US" dirty="0"/>
              <a:t>Career Plan 12 Resources available on CBSD website: </a:t>
            </a:r>
            <a:r>
              <a:rPr lang="en-US" dirty="0">
                <a:hlinkClick r:id="rId2"/>
              </a:rPr>
              <a:t>http://www.cbsd.org/Page/289</a:t>
            </a:r>
            <a:endParaRPr lang="en-US" dirty="0"/>
          </a:p>
          <a:p>
            <a:r>
              <a:rPr lang="en-US" dirty="0"/>
              <a:t>Videos featuring step-by-step instructions for</a:t>
            </a:r>
          </a:p>
          <a:p>
            <a:pPr lvl="1"/>
            <a:r>
              <a:rPr lang="en-US" dirty="0"/>
              <a:t>completing your Resume: </a:t>
            </a:r>
            <a:r>
              <a:rPr lang="en-US" dirty="0">
                <a:hlinkClick r:id="rId3"/>
              </a:rPr>
              <a:t>http://www.screencast.com/t/2T7GILEQq</a:t>
            </a:r>
            <a:endParaRPr lang="en-US" dirty="0"/>
          </a:p>
          <a:p>
            <a:pPr lvl="1"/>
            <a:r>
              <a:rPr lang="en-US" dirty="0"/>
              <a:t>completing your Job Application: </a:t>
            </a:r>
            <a:r>
              <a:rPr lang="en-US" dirty="0">
                <a:hlinkClick r:id="rId4"/>
              </a:rPr>
              <a:t>http://www.screencast.com/t/nX50ShTwQaYU</a:t>
            </a:r>
            <a:endParaRPr lang="en-US" dirty="0"/>
          </a:p>
          <a:p>
            <a:pPr lvl="1"/>
            <a:r>
              <a:rPr lang="en-US" dirty="0"/>
              <a:t>uploading your completed Job Application: </a:t>
            </a:r>
            <a:r>
              <a:rPr lang="en-US" dirty="0">
                <a:hlinkClick r:id="rId5"/>
              </a:rPr>
              <a:t>http://www.screencast.com/t/4h2yf7XYrXkK</a:t>
            </a:r>
            <a:endParaRPr lang="en-US" dirty="0"/>
          </a:p>
          <a:p>
            <a:pPr marL="320040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7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6248400" y="1340386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rot="1582245">
            <a:off x="6148479" y="3804180"/>
            <a:ext cx="1055112" cy="357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114800" y="4343400"/>
            <a:ext cx="3124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990600"/>
            <a:ext cx="1600200" cy="5632311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Type “CP12 Job App”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Check boxes for Counselor </a:t>
            </a:r>
            <a:r>
              <a:rPr lang="en-US" i="1" dirty="0"/>
              <a:t>and</a:t>
            </a:r>
            <a:r>
              <a:rPr lang="en-US" dirty="0"/>
              <a:t> Teacher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Browse </a:t>
            </a:r>
            <a:r>
              <a:rPr lang="en-US"/>
              <a:t>to find </a:t>
            </a:r>
            <a:r>
              <a:rPr lang="en-US" dirty="0"/>
              <a:t>and attach your Job App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Click Add Journal Entry</a:t>
            </a:r>
          </a:p>
          <a:p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100636">
            <a:off x="4740980" y="2024089"/>
            <a:ext cx="2474182" cy="4122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Resume (uploaded on </a:t>
            </a:r>
            <a:r>
              <a:rPr lang="en-US" sz="3600" dirty="0" err="1"/>
              <a:t>Naviance</a:t>
            </a:r>
            <a:r>
              <a:rPr lang="en-US" sz="3600" dirty="0"/>
              <a:t>)—due </a:t>
            </a:r>
            <a:r>
              <a:rPr lang="en-US" sz="3600" b="1" dirty="0"/>
              <a:t>Thursday, October 27</a:t>
            </a:r>
          </a:p>
          <a:p>
            <a:r>
              <a:rPr lang="en-US" sz="3600" dirty="0"/>
              <a:t>Job application (uploaded on Journal Tab on </a:t>
            </a:r>
            <a:r>
              <a:rPr lang="en-US" sz="3600" dirty="0" err="1"/>
              <a:t>Naviance</a:t>
            </a:r>
            <a:r>
              <a:rPr lang="en-US" sz="3600" dirty="0"/>
              <a:t>)—due </a:t>
            </a:r>
            <a:r>
              <a:rPr lang="en-US" sz="3600" b="1" dirty="0"/>
              <a:t>Thursday, October 27</a:t>
            </a:r>
          </a:p>
          <a:p>
            <a:r>
              <a:rPr lang="en-US" sz="3600" dirty="0"/>
              <a:t>Uploads will be checked in advisory</a:t>
            </a:r>
          </a:p>
        </p:txBody>
      </p:sp>
    </p:spTree>
    <p:extLst>
      <p:ext uri="{BB962C8B-B14F-4D97-AF65-F5344CB8AC3E}">
        <p14:creationId xmlns:p14="http://schemas.microsoft.com/office/powerpoint/2010/main" val="71175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8991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One:  Create Resume in </a:t>
            </a:r>
            <a:r>
              <a:rPr lang="en-US" dirty="0" err="1"/>
              <a:t>Naviance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0"/>
            <a:ext cx="6172200" cy="3848100"/>
          </a:xfrm>
        </p:spPr>
      </p:pic>
    </p:spTree>
    <p:extLst>
      <p:ext uri="{BB962C8B-B14F-4D97-AF65-F5344CB8AC3E}">
        <p14:creationId xmlns:p14="http://schemas.microsoft.com/office/powerpoint/2010/main" val="171519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dirty="0">
                <a:solidFill>
                  <a:srgbClr val="FFC000"/>
                </a:solidFill>
              </a:rPr>
              <a:t>Logging on to </a:t>
            </a:r>
            <a:r>
              <a:rPr lang="en-US" sz="5300" dirty="0" err="1">
                <a:solidFill>
                  <a:srgbClr val="FFC000"/>
                </a:solidFill>
              </a:rPr>
              <a:t>Naviance</a:t>
            </a:r>
            <a:r>
              <a:rPr lang="en-US" sz="53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8" name="Donut 7"/>
          <p:cNvSpPr/>
          <p:nvPr/>
        </p:nvSpPr>
        <p:spPr>
          <a:xfrm>
            <a:off x="6248400" y="31242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Central Bucks School District / Homepage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181600"/>
          </a:xfrm>
        </p:spPr>
      </p:pic>
      <p:sp>
        <p:nvSpPr>
          <p:cNvPr id="7" name="Donut 6"/>
          <p:cNvSpPr/>
          <p:nvPr/>
        </p:nvSpPr>
        <p:spPr>
          <a:xfrm>
            <a:off x="5638800" y="31242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04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825F8"/>
                </a:solidFill>
                <a:latin typeface="+mj-lt"/>
              </a:rPr>
              <a:t>Logging on to </a:t>
            </a:r>
            <a:r>
              <a:rPr lang="en-US" sz="4800" dirty="0" err="1">
                <a:solidFill>
                  <a:srgbClr val="0825F8"/>
                </a:solidFill>
                <a:latin typeface="+mj-lt"/>
              </a:rPr>
              <a:t>Naviance</a:t>
            </a:r>
            <a:r>
              <a:rPr lang="en-US" sz="4800" dirty="0">
                <a:solidFill>
                  <a:srgbClr val="0825F8"/>
                </a:solidFill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8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31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100" dirty="0"/>
              <a:t>Under For Parents / For Students, Choose </a:t>
            </a:r>
            <a:r>
              <a:rPr lang="en-US" sz="3100" dirty="0">
                <a:solidFill>
                  <a:srgbClr val="0825F8"/>
                </a:solidFill>
              </a:rPr>
              <a:t>For Students</a:t>
            </a:r>
          </a:p>
        </p:txBody>
      </p:sp>
      <p:sp>
        <p:nvSpPr>
          <p:cNvPr id="8" name="Donut 7"/>
          <p:cNvSpPr/>
          <p:nvPr/>
        </p:nvSpPr>
        <p:spPr>
          <a:xfrm>
            <a:off x="3069771" y="32004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For Students / Student Resource Links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257799"/>
          </a:xfrm>
        </p:spPr>
      </p:pic>
      <p:sp>
        <p:nvSpPr>
          <p:cNvPr id="7" name="Donut 6"/>
          <p:cNvSpPr/>
          <p:nvPr/>
        </p:nvSpPr>
        <p:spPr>
          <a:xfrm>
            <a:off x="5638800" y="30099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763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</a:t>
            </a:r>
            <a:r>
              <a:rPr lang="en-US" dirty="0" err="1">
                <a:solidFill>
                  <a:srgbClr val="0825F8"/>
                </a:solidFill>
              </a:rPr>
              <a:t>Naviance</a:t>
            </a:r>
            <a:r>
              <a:rPr lang="en-US" dirty="0">
                <a:solidFill>
                  <a:srgbClr val="0825F8"/>
                </a:solidFill>
              </a:rPr>
              <a:t> (High School)</a:t>
            </a:r>
          </a:p>
        </p:txBody>
      </p:sp>
      <p:sp>
        <p:nvSpPr>
          <p:cNvPr id="8" name="Donut 7"/>
          <p:cNvSpPr/>
          <p:nvPr/>
        </p:nvSpPr>
        <p:spPr>
          <a:xfrm>
            <a:off x="3069771" y="3200400"/>
            <a:ext cx="1066800" cy="533400"/>
          </a:xfrm>
          <a:prstGeom prst="donut">
            <a:avLst>
              <a:gd name="adj" fmla="val 183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914400" y="4572000"/>
            <a:ext cx="24384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For Students / Student Resource Links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1"/>
            <a:ext cx="8839200" cy="5181600"/>
          </a:xfrm>
        </p:spPr>
      </p:pic>
      <p:sp>
        <p:nvSpPr>
          <p:cNvPr id="10" name="Donut 9"/>
          <p:cNvSpPr/>
          <p:nvPr/>
        </p:nvSpPr>
        <p:spPr>
          <a:xfrm>
            <a:off x="1295400" y="4572000"/>
            <a:ext cx="1905000" cy="7620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9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Choose Your School</a:t>
            </a:r>
          </a:p>
        </p:txBody>
      </p:sp>
      <p:sp>
        <p:nvSpPr>
          <p:cNvPr id="8" name="Donut 7"/>
          <p:cNvSpPr/>
          <p:nvPr/>
        </p:nvSpPr>
        <p:spPr>
          <a:xfrm>
            <a:off x="3069770" y="5105400"/>
            <a:ext cx="1959429" cy="381000"/>
          </a:xfrm>
          <a:prstGeom prst="donut">
            <a:avLst>
              <a:gd name="adj" fmla="val 138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For Students / Naviance (High School)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39200" cy="5257799"/>
          </a:xfrm>
        </p:spPr>
      </p:pic>
      <p:sp>
        <p:nvSpPr>
          <p:cNvPr id="6" name="Donut 5"/>
          <p:cNvSpPr/>
          <p:nvPr/>
        </p:nvSpPr>
        <p:spPr>
          <a:xfrm>
            <a:off x="2590800" y="4648200"/>
            <a:ext cx="2590800" cy="1066800"/>
          </a:xfrm>
          <a:prstGeom prst="donut">
            <a:avLst>
              <a:gd name="adj" fmla="val 118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33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825F8"/>
                </a:solidFill>
                <a:latin typeface="+mj-lt"/>
              </a:rPr>
              <a:t>Choose CB South</a:t>
            </a:r>
          </a:p>
        </p:txBody>
      </p:sp>
    </p:spTree>
    <p:extLst>
      <p:ext uri="{BB962C8B-B14F-4D97-AF65-F5344CB8AC3E}">
        <p14:creationId xmlns:p14="http://schemas.microsoft.com/office/powerpoint/2010/main" val="325163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Go to </a:t>
            </a:r>
            <a:r>
              <a:rPr lang="en-US" sz="4900" dirty="0">
                <a:solidFill>
                  <a:srgbClr val="0825F8"/>
                </a:solidFill>
              </a:rPr>
              <a:t>email / password </a:t>
            </a:r>
            <a:r>
              <a:rPr lang="en-US" sz="4900" dirty="0">
                <a:solidFill>
                  <a:schemeClr val="tx2"/>
                </a:solidFill>
              </a:rPr>
              <a:t>boxes</a:t>
            </a:r>
          </a:p>
        </p:txBody>
      </p:sp>
      <p:pic>
        <p:nvPicPr>
          <p:cNvPr id="5" name="Content Placeholder 4" descr="Family Connection - Microsoft Internet Explorer provided by CENTRAL BUCKS SCHOOL DISTRIC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4724400"/>
          </a:xfrm>
        </p:spPr>
      </p:pic>
      <p:sp>
        <p:nvSpPr>
          <p:cNvPr id="4" name="Donut 3"/>
          <p:cNvSpPr/>
          <p:nvPr/>
        </p:nvSpPr>
        <p:spPr>
          <a:xfrm>
            <a:off x="1821455" y="2971800"/>
            <a:ext cx="2590800" cy="1143000"/>
          </a:xfrm>
          <a:prstGeom prst="donut">
            <a:avLst>
              <a:gd name="adj" fmla="val 76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458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 IF YOU HAVE FORGOTTEN YOUR PASSWORD OR HAVE CHANGED YOUR EMAIL, PLEASE REPORT TO THE HOUSE OFFICE!</a:t>
            </a:r>
          </a:p>
        </p:txBody>
      </p:sp>
    </p:spTree>
    <p:extLst>
      <p:ext uri="{BB962C8B-B14F-4D97-AF65-F5344CB8AC3E}">
        <p14:creationId xmlns:p14="http://schemas.microsoft.com/office/powerpoint/2010/main" val="4095006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606B89699834EA329E8588656B810" ma:contentTypeVersion="1" ma:contentTypeDescription="Create a new document." ma:contentTypeScope="" ma:versionID="4d7a3069bd2941d240b74c528e9ceac3">
  <xsd:schema xmlns:xsd="http://www.w3.org/2001/XMLSchema" xmlns:xs="http://www.w3.org/2001/XMLSchema" xmlns:p="http://schemas.microsoft.com/office/2006/metadata/properties" xmlns:ns3="104bd019-e007-440a-95d0-17ca7af5a00c" targetNamespace="http://schemas.microsoft.com/office/2006/metadata/properties" ma:root="true" ma:fieldsID="fa4b4c9f0cb9f207987dba8e599976fc" ns3:_="">
    <xsd:import namespace="104bd019-e007-440a-95d0-17ca7af5a00c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bd019-e007-440a-95d0-17ca7af5a0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27D3F4-4CB7-4574-8A2B-935E3928220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04bd019-e007-440a-95d0-17ca7af5a0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769930-DC6A-47ED-8D37-865F46C1E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bd019-e007-440a-95d0-17ca7af5a0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6B7530-7C72-4EF4-BEB6-DBF9240D9C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337</TotalTime>
  <Words>467</Words>
  <Application>Microsoft Office PowerPoint</Application>
  <PresentationFormat>On-screen Show (4:3)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Impact</vt:lpstr>
      <vt:lpstr>Times New Roman</vt:lpstr>
      <vt:lpstr>NewsPrint</vt:lpstr>
      <vt:lpstr>Career Plan 12 Student Guide</vt:lpstr>
      <vt:lpstr>The Basics</vt:lpstr>
      <vt:lpstr>Help &amp; Resources</vt:lpstr>
      <vt:lpstr>Step One:  Create Resume in Naviance</vt:lpstr>
      <vt:lpstr>       Logging on to Naviance…</vt:lpstr>
      <vt:lpstr>           Under For Parents / For Students, Choose For Students</vt:lpstr>
      <vt:lpstr>       Click on Naviance (High School)</vt:lpstr>
      <vt:lpstr>       Choose Your School</vt:lpstr>
      <vt:lpstr>       Go to email / password boxes</vt:lpstr>
      <vt:lpstr>       Click on Log In</vt:lpstr>
      <vt:lpstr>         Sophomores —Do What You Are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Step Two:  Complete Job Application</vt:lpstr>
      <vt:lpstr>1.  Download job application template.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Due Dates</vt:lpstr>
    </vt:vector>
  </TitlesOfParts>
  <Company>Central Bucks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Plan 12</dc:title>
  <dc:creator>CORR, LISA</dc:creator>
  <cp:lastModifiedBy>HETRICK, THOMAS</cp:lastModifiedBy>
  <cp:revision>39</cp:revision>
  <cp:lastPrinted>2013-07-24T20:40:35Z</cp:lastPrinted>
  <dcterms:created xsi:type="dcterms:W3CDTF">2012-09-25T17:06:58Z</dcterms:created>
  <dcterms:modified xsi:type="dcterms:W3CDTF">2016-09-19T12:56:20Z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0x010100283606B89699834EA329E8588656B810</vt:lpwstr>
  </property>
  <property fmtid="{D5CDD505-2E9C-101B-9397-08002B2CF9AE}" pid="3" name="IsMyDocuments">
    <vt:bool>true</vt:bool>
  </property>
</Properties>
</file>